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2"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82" d="100"/>
          <a:sy n="82" d="100"/>
        </p:scale>
        <p:origin x="21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7D1AEA-AB1E-4C76-95D7-40D90CFDF4FB}" type="datetimeFigureOut">
              <a:rPr lang="en-GB" smtClean="0"/>
              <a:t>18/06/2021</a:t>
            </a:fld>
            <a:endParaRPr lang="en-GB"/>
          </a:p>
        </p:txBody>
      </p:sp>
      <p:sp>
        <p:nvSpPr>
          <p:cNvPr id="5" name="Footer Placeholder 4"/>
          <p:cNvSpPr>
            <a:spLocks noGrp="1"/>
          </p:cNvSpPr>
          <p:nvPr>
            <p:ph type="ftr" sz="quarter" idx="11"/>
          </p:nvPr>
        </p:nvSpPr>
        <p:spPr>
          <a:xfrm>
            <a:off x="2416500" y="329307"/>
            <a:ext cx="4973915" cy="309201"/>
          </a:xfrm>
        </p:spPr>
        <p:txBody>
          <a:bodyPr/>
          <a:lstStyle/>
          <a:p>
            <a:endParaRPr lang="en-GB"/>
          </a:p>
        </p:txBody>
      </p:sp>
      <p:sp>
        <p:nvSpPr>
          <p:cNvPr id="6" name="Slide Number Placeholder 5"/>
          <p:cNvSpPr>
            <a:spLocks noGrp="1"/>
          </p:cNvSpPr>
          <p:nvPr>
            <p:ph type="sldNum" sz="quarter" idx="12"/>
          </p:nvPr>
        </p:nvSpPr>
        <p:spPr>
          <a:xfrm>
            <a:off x="1437664" y="798973"/>
            <a:ext cx="811019" cy="503578"/>
          </a:xfrm>
        </p:spPr>
        <p:txBody>
          <a:bodyPr/>
          <a:lstStyle/>
          <a:p>
            <a:fld id="{35F71940-F373-45F0-B695-749713B0AD80}" type="slidenum">
              <a:rPr lang="en-GB" smtClean="0"/>
              <a:t>‹#›</a:t>
            </a:fld>
            <a:endParaRPr lang="en-GB"/>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61847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7D1AEA-AB1E-4C76-95D7-40D90CFDF4FB}" type="datetimeFigureOut">
              <a:rPr lang="en-GB" smtClean="0"/>
              <a:t>18/06/2021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71940-F373-45F0-B695-749713B0AD80}" type="slidenum">
              <a:rPr lang="en-GB" smtClean="0"/>
              <a:t>‹#›</a:t>
            </a:fld>
            <a:endParaRPr lang="en-GB"/>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77410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7D1AEA-AB1E-4C76-95D7-40D90CFDF4FB}" type="datetimeFigureOut">
              <a:rPr lang="en-GB" smtClean="0"/>
              <a:t>18/06/2021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71940-F373-45F0-B695-749713B0AD80}" type="slidenum">
              <a:rPr lang="en-GB" smtClean="0"/>
              <a:t>‹#›</a:t>
            </a:fld>
            <a:endParaRPr lang="en-GB"/>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26503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7D1AEA-AB1E-4C76-95D7-40D90CFDF4FB}" type="datetimeFigureOut">
              <a:rPr lang="en-GB" smtClean="0"/>
              <a:t>18/06/2021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71940-F373-45F0-B695-749713B0AD80}" type="slidenum">
              <a:rPr lang="en-GB" smtClean="0"/>
              <a:t>‹#›</a:t>
            </a:fld>
            <a:endParaRPr lang="en-GB"/>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16808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7D1AEA-AB1E-4C76-95D7-40D90CFDF4FB}" type="datetimeFigureOut">
              <a:rPr lang="en-GB" smtClean="0"/>
              <a:t>18/06/2021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71940-F373-45F0-B695-749713B0AD80}" type="slidenum">
              <a:rPr lang="en-GB" smtClean="0"/>
              <a:t>‹#›</a:t>
            </a:fld>
            <a:endParaRPr lang="en-GB"/>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49988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7D1AEA-AB1E-4C76-95D7-40D90CFDF4FB}" type="datetimeFigureOut">
              <a:rPr lang="en-GB" smtClean="0"/>
              <a:t>18/06/2021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F71940-F373-45F0-B695-749713B0AD80}" type="slidenum">
              <a:rPr lang="en-GB" smtClean="0"/>
              <a:t>‹#›</a:t>
            </a:fld>
            <a:endParaRPr lang="en-GB"/>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10168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7D1AEA-AB1E-4C76-95D7-40D90CFDF4FB}" type="datetimeFigureOut">
              <a:rPr lang="en-GB" smtClean="0"/>
              <a:t>18/06/2021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5F71940-F373-45F0-B695-749713B0AD80}" type="slidenum">
              <a:rPr lang="en-GB" smtClean="0"/>
              <a:t>‹#›</a:t>
            </a:fld>
            <a:endParaRPr lang="en-GB"/>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58917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7D1AEA-AB1E-4C76-95D7-40D90CFDF4FB}" type="datetimeFigureOut">
              <a:rPr lang="en-GB" smtClean="0"/>
              <a:t>18/06/2021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5F71940-F373-45F0-B695-749713B0AD80}" type="slidenum">
              <a:rPr lang="en-GB" smtClean="0"/>
              <a:t>‹#›</a:t>
            </a:fld>
            <a:endParaRPr lang="en-GB"/>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89239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7D1AEA-AB1E-4C76-95D7-40D90CFDF4FB}" type="datetimeFigureOut">
              <a:rPr lang="en-GB" smtClean="0"/>
              <a:t>18/06/2021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5F71940-F373-45F0-B695-749713B0AD80}" type="slidenum">
              <a:rPr lang="en-GB" smtClean="0"/>
              <a:t>‹#›</a:t>
            </a:fld>
            <a:endParaRPr lang="en-GB"/>
          </a:p>
        </p:txBody>
      </p:sp>
    </p:spTree>
    <p:extLst>
      <p:ext uri="{BB962C8B-B14F-4D97-AF65-F5344CB8AC3E}">
        <p14:creationId xmlns:p14="http://schemas.microsoft.com/office/powerpoint/2010/main" val="3688866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7D1AEA-AB1E-4C76-95D7-40D90CFDF4FB}" type="datetimeFigureOut">
              <a:rPr lang="en-GB" smtClean="0"/>
              <a:t>18/06/2021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F71940-F373-45F0-B695-749713B0AD80}" type="slidenum">
              <a:rPr lang="en-GB" smtClean="0"/>
              <a:t>‹#›</a:t>
            </a:fld>
            <a:endParaRPr lang="en-GB"/>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23091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27D1AEA-AB1E-4C76-95D7-40D90CFDF4FB}" type="datetimeFigureOut">
              <a:rPr lang="en-GB" smtClean="0"/>
              <a:t>18/06/2021</a:t>
            </a:fld>
            <a:endParaRPr lang="en-GB"/>
          </a:p>
        </p:txBody>
      </p:sp>
      <p:sp>
        <p:nvSpPr>
          <p:cNvPr id="6" name="Footer Placeholder 5"/>
          <p:cNvSpPr>
            <a:spLocks noGrp="1"/>
          </p:cNvSpPr>
          <p:nvPr>
            <p:ph type="ftr" sz="quarter" idx="11"/>
          </p:nvPr>
        </p:nvSpPr>
        <p:spPr>
          <a:xfrm>
            <a:off x="1447382" y="318640"/>
            <a:ext cx="5541004" cy="320931"/>
          </a:xfrm>
        </p:spPr>
        <p:txBody>
          <a:bodyPr/>
          <a:lstStyle/>
          <a:p>
            <a:endParaRPr lang="en-GB"/>
          </a:p>
        </p:txBody>
      </p:sp>
      <p:sp>
        <p:nvSpPr>
          <p:cNvPr id="7" name="Slide Number Placeholder 6"/>
          <p:cNvSpPr>
            <a:spLocks noGrp="1"/>
          </p:cNvSpPr>
          <p:nvPr>
            <p:ph type="sldNum" sz="quarter" idx="12"/>
          </p:nvPr>
        </p:nvSpPr>
        <p:spPr/>
        <p:txBody>
          <a:bodyPr/>
          <a:lstStyle/>
          <a:p>
            <a:fld id="{35F71940-F373-45F0-B695-749713B0AD80}" type="slidenum">
              <a:rPr lang="en-GB" smtClean="0"/>
              <a:t>‹#›</a:t>
            </a:fld>
            <a:endParaRPr lang="en-GB"/>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83123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b="-1562"/>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27D1AEA-AB1E-4C76-95D7-40D90CFDF4FB}" type="datetimeFigureOut">
              <a:rPr lang="en-GB" smtClean="0"/>
              <a:t>18/06/2021</a:t>
            </a:fld>
            <a:endParaRPr lang="en-GB"/>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5F71940-F373-45F0-B695-749713B0AD80}" type="slidenum">
              <a:rPr lang="en-GB" smtClean="0"/>
              <a:t>‹#›</a:t>
            </a:fld>
            <a:endParaRPr lang="en-GB"/>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16075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F334A-42AE-44A3-BD50-C477FEA05628}"/>
              </a:ext>
            </a:extLst>
          </p:cNvPr>
          <p:cNvSpPr>
            <a:spLocks noGrp="1"/>
          </p:cNvSpPr>
          <p:nvPr>
            <p:ph type="ctrTitle"/>
          </p:nvPr>
        </p:nvSpPr>
        <p:spPr>
          <a:xfrm>
            <a:off x="2063263" y="802298"/>
            <a:ext cx="9483960" cy="2541431"/>
          </a:xfrm>
        </p:spPr>
        <p:txBody>
          <a:bodyPr>
            <a:normAutofit fontScale="90000"/>
          </a:bodyPr>
          <a:lstStyle/>
          <a:p>
            <a:r>
              <a:rPr lang="en-US" dirty="0"/>
              <a:t>Proposal To Establish a Hockey Academy in Tarrant County</a:t>
            </a:r>
            <a:endParaRPr lang="en-GB" dirty="0"/>
          </a:p>
        </p:txBody>
      </p:sp>
      <p:sp>
        <p:nvSpPr>
          <p:cNvPr id="3" name="Subtitle 2">
            <a:extLst>
              <a:ext uri="{FF2B5EF4-FFF2-40B4-BE49-F238E27FC236}">
                <a16:creationId xmlns:a16="http://schemas.microsoft.com/office/drawing/2014/main" id="{DA48CAF2-40A7-4519-9B99-B6792428F64B}"/>
              </a:ext>
            </a:extLst>
          </p:cNvPr>
          <p:cNvSpPr>
            <a:spLocks noGrp="1"/>
          </p:cNvSpPr>
          <p:nvPr>
            <p:ph type="subTitle" idx="1"/>
          </p:nvPr>
        </p:nvSpPr>
        <p:spPr>
          <a:xfrm>
            <a:off x="1383323" y="4618891"/>
            <a:ext cx="9144000" cy="931985"/>
          </a:xfrm>
        </p:spPr>
        <p:txBody>
          <a:bodyPr/>
          <a:lstStyle/>
          <a:p>
            <a:pPr algn="l"/>
            <a:r>
              <a:rPr lang="en-US" dirty="0"/>
              <a:t>By: </a:t>
            </a:r>
            <a:r>
              <a:rPr lang="en-US" dirty="0" err="1"/>
              <a:t>Haylay</a:t>
            </a:r>
            <a:r>
              <a:rPr lang="en-US" dirty="0"/>
              <a:t> Long </a:t>
            </a:r>
            <a:endParaRPr lang="en-GB" dirty="0"/>
          </a:p>
        </p:txBody>
      </p:sp>
    </p:spTree>
    <p:extLst>
      <p:ext uri="{BB962C8B-B14F-4D97-AF65-F5344CB8AC3E}">
        <p14:creationId xmlns:p14="http://schemas.microsoft.com/office/powerpoint/2010/main" val="2366892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96668-5959-4B3D-9BD4-5D53E5254FF0}"/>
              </a:ext>
            </a:extLst>
          </p:cNvPr>
          <p:cNvSpPr>
            <a:spLocks noGrp="1"/>
          </p:cNvSpPr>
          <p:nvPr>
            <p:ph type="title"/>
          </p:nvPr>
        </p:nvSpPr>
        <p:spPr/>
        <p:txBody>
          <a:bodyPr/>
          <a:lstStyle/>
          <a:p>
            <a:pPr algn="ctr"/>
            <a:r>
              <a:rPr lang="en-US" b="1" dirty="0"/>
              <a:t>Issue to be Addressed</a:t>
            </a:r>
            <a:endParaRPr lang="en-GB" b="1" dirty="0"/>
          </a:p>
        </p:txBody>
      </p:sp>
      <p:sp>
        <p:nvSpPr>
          <p:cNvPr id="3" name="Content Placeholder 2">
            <a:extLst>
              <a:ext uri="{FF2B5EF4-FFF2-40B4-BE49-F238E27FC236}">
                <a16:creationId xmlns:a16="http://schemas.microsoft.com/office/drawing/2014/main" id="{106D147A-E4DD-443C-8F55-67EADA7D27F5}"/>
              </a:ext>
            </a:extLst>
          </p:cNvPr>
          <p:cNvSpPr>
            <a:spLocks noGrp="1"/>
          </p:cNvSpPr>
          <p:nvPr>
            <p:ph idx="1"/>
          </p:nvPr>
        </p:nvSpPr>
        <p:spPr/>
        <p:txBody>
          <a:bodyPr/>
          <a:lstStyle/>
          <a:p>
            <a:r>
              <a:rPr lang="en-US" dirty="0"/>
              <a:t>The issue addressed in my proposal is the establishment of a hockey academy in Tarrant County.</a:t>
            </a:r>
          </a:p>
          <a:p>
            <a:r>
              <a:rPr lang="en-US" dirty="0"/>
              <a:t>The hockey academy will be of great importance to the youth in Tarrant County, as it will help to nurture talents, and also keep the youth engaged in some activity thus avoiding idle minds which may result to harmful behaviors  or illegal activities.</a:t>
            </a:r>
          </a:p>
          <a:p>
            <a:endParaRPr lang="en-GB" dirty="0"/>
          </a:p>
        </p:txBody>
      </p:sp>
    </p:spTree>
    <p:extLst>
      <p:ext uri="{BB962C8B-B14F-4D97-AF65-F5344CB8AC3E}">
        <p14:creationId xmlns:p14="http://schemas.microsoft.com/office/powerpoint/2010/main" val="2540792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22011-0F10-4068-B4E2-D52AB6A7702F}"/>
              </a:ext>
            </a:extLst>
          </p:cNvPr>
          <p:cNvSpPr>
            <a:spLocks noGrp="1"/>
          </p:cNvSpPr>
          <p:nvPr>
            <p:ph type="title"/>
          </p:nvPr>
        </p:nvSpPr>
        <p:spPr/>
        <p:txBody>
          <a:bodyPr/>
          <a:lstStyle/>
          <a:p>
            <a:pPr algn="ctr"/>
            <a:r>
              <a:rPr lang="en-US" b="1" dirty="0"/>
              <a:t>Proposal Audience</a:t>
            </a:r>
            <a:endParaRPr lang="en-GB" b="1" dirty="0"/>
          </a:p>
        </p:txBody>
      </p:sp>
      <p:sp>
        <p:nvSpPr>
          <p:cNvPr id="3" name="Content Placeholder 2">
            <a:extLst>
              <a:ext uri="{FF2B5EF4-FFF2-40B4-BE49-F238E27FC236}">
                <a16:creationId xmlns:a16="http://schemas.microsoft.com/office/drawing/2014/main" id="{C3282F9E-E01A-405A-92EE-54EF1876829B}"/>
              </a:ext>
            </a:extLst>
          </p:cNvPr>
          <p:cNvSpPr>
            <a:spLocks noGrp="1"/>
          </p:cNvSpPr>
          <p:nvPr>
            <p:ph idx="1"/>
          </p:nvPr>
        </p:nvSpPr>
        <p:spPr/>
        <p:txBody>
          <a:bodyPr/>
          <a:lstStyle/>
          <a:p>
            <a:r>
              <a:rPr lang="en-US" dirty="0"/>
              <a:t>The primary audience of this proposal is the Tarrant County Commissioners. The secondary audience include the hockey players in the county, as well as the entire youths in Tarrant county.</a:t>
            </a:r>
          </a:p>
          <a:p>
            <a:r>
              <a:rPr lang="en-GB" dirty="0"/>
              <a:t>The Tarrant County Commissioners are the primary audiences, as this project is mainly dedicated to them for their financial support and approval to initiate the project.</a:t>
            </a:r>
          </a:p>
        </p:txBody>
      </p:sp>
    </p:spTree>
    <p:extLst>
      <p:ext uri="{BB962C8B-B14F-4D97-AF65-F5344CB8AC3E}">
        <p14:creationId xmlns:p14="http://schemas.microsoft.com/office/powerpoint/2010/main" val="4292672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BE65E-6919-4BAA-857E-5B55F6EF8702}"/>
              </a:ext>
            </a:extLst>
          </p:cNvPr>
          <p:cNvSpPr>
            <a:spLocks noGrp="1"/>
          </p:cNvSpPr>
          <p:nvPr>
            <p:ph type="title"/>
          </p:nvPr>
        </p:nvSpPr>
        <p:spPr/>
        <p:txBody>
          <a:bodyPr/>
          <a:lstStyle/>
          <a:p>
            <a:pPr algn="ctr"/>
            <a:r>
              <a:rPr lang="en-US" b="1" dirty="0"/>
              <a:t>Sources of information and their credibility</a:t>
            </a:r>
            <a:endParaRPr lang="en-GB" b="1" dirty="0"/>
          </a:p>
        </p:txBody>
      </p:sp>
      <p:sp>
        <p:nvSpPr>
          <p:cNvPr id="3" name="Content Placeholder 2">
            <a:extLst>
              <a:ext uri="{FF2B5EF4-FFF2-40B4-BE49-F238E27FC236}">
                <a16:creationId xmlns:a16="http://schemas.microsoft.com/office/drawing/2014/main" id="{42AB6607-AA92-471A-8A9A-1A7DE3A93025}"/>
              </a:ext>
            </a:extLst>
          </p:cNvPr>
          <p:cNvSpPr>
            <a:spLocks noGrp="1"/>
          </p:cNvSpPr>
          <p:nvPr>
            <p:ph idx="1"/>
          </p:nvPr>
        </p:nvSpPr>
        <p:spPr/>
        <p:txBody>
          <a:bodyPr>
            <a:normAutofit/>
          </a:bodyPr>
          <a:lstStyle/>
          <a:p>
            <a:r>
              <a:rPr lang="en-US" dirty="0"/>
              <a:t>I have found relevant information about hockey from a source by the Ontario Minor Hockey Association .</a:t>
            </a:r>
          </a:p>
          <a:p>
            <a:r>
              <a:rPr lang="en-US" dirty="0"/>
              <a:t>In the source, the authors provide their arguments, as to why hockey school can be a good idea. I have done my research, and found out that the source is reliable and credible.</a:t>
            </a:r>
          </a:p>
          <a:p>
            <a:r>
              <a:rPr lang="en-GB" dirty="0"/>
              <a:t>This is because, the source provides direct information from the Ontario Minor Hockey Association, which is a very big and famous hockey school, and have earlier produced several hockey champions. The hosting site, omha.net is an established sport engine that deals specifically with hockey.</a:t>
            </a:r>
          </a:p>
        </p:txBody>
      </p:sp>
    </p:spTree>
    <p:extLst>
      <p:ext uri="{BB962C8B-B14F-4D97-AF65-F5344CB8AC3E}">
        <p14:creationId xmlns:p14="http://schemas.microsoft.com/office/powerpoint/2010/main" val="4029902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1342C-439B-40E5-AE00-BD56DE2CC158}"/>
              </a:ext>
            </a:extLst>
          </p:cNvPr>
          <p:cNvSpPr>
            <a:spLocks noGrp="1"/>
          </p:cNvSpPr>
          <p:nvPr>
            <p:ph type="title"/>
          </p:nvPr>
        </p:nvSpPr>
        <p:spPr/>
        <p:txBody>
          <a:bodyPr/>
          <a:lstStyle/>
          <a:p>
            <a:pPr algn="ctr"/>
            <a:r>
              <a:rPr lang="en-US" b="1" dirty="0"/>
              <a:t>The kind of data to use</a:t>
            </a:r>
            <a:endParaRPr lang="en-GB" b="1" dirty="0"/>
          </a:p>
        </p:txBody>
      </p:sp>
      <p:sp>
        <p:nvSpPr>
          <p:cNvPr id="3" name="Content Placeholder 2">
            <a:extLst>
              <a:ext uri="{FF2B5EF4-FFF2-40B4-BE49-F238E27FC236}">
                <a16:creationId xmlns:a16="http://schemas.microsoft.com/office/drawing/2014/main" id="{CAE35842-C19C-4B61-B6EF-DA16CCB9E83D}"/>
              </a:ext>
            </a:extLst>
          </p:cNvPr>
          <p:cNvSpPr>
            <a:spLocks noGrp="1"/>
          </p:cNvSpPr>
          <p:nvPr>
            <p:ph idx="1"/>
          </p:nvPr>
        </p:nvSpPr>
        <p:spPr/>
        <p:txBody>
          <a:bodyPr/>
          <a:lstStyle/>
          <a:p>
            <a:r>
              <a:rPr lang="en-US" dirty="0"/>
              <a:t>I will include both quantitative and qualitative data in my proposal, that best shows the benefits of setting up a hockey academy.</a:t>
            </a:r>
          </a:p>
          <a:p>
            <a:r>
              <a:rPr lang="en-US" dirty="0"/>
              <a:t>The data will include both theoretical and empirical findings that show the impact of hockey schools to both the youth as well as the community.</a:t>
            </a:r>
          </a:p>
          <a:p>
            <a:r>
              <a:rPr lang="en-US" dirty="0"/>
              <a:t>The data will include graphs as well as charts to show the trend and progress that is experienced in areas with hockey academy, and use the data to better persuade the audience to adopt my proposal.</a:t>
            </a:r>
            <a:endParaRPr lang="en-GB" dirty="0"/>
          </a:p>
        </p:txBody>
      </p:sp>
    </p:spTree>
    <p:extLst>
      <p:ext uri="{BB962C8B-B14F-4D97-AF65-F5344CB8AC3E}">
        <p14:creationId xmlns:p14="http://schemas.microsoft.com/office/powerpoint/2010/main" val="1243698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C51DE-230A-47BB-BCF7-314FB333E8E5}"/>
              </a:ext>
            </a:extLst>
          </p:cNvPr>
          <p:cNvSpPr>
            <a:spLocks noGrp="1"/>
          </p:cNvSpPr>
          <p:nvPr>
            <p:ph type="title"/>
          </p:nvPr>
        </p:nvSpPr>
        <p:spPr/>
        <p:txBody>
          <a:bodyPr/>
          <a:lstStyle/>
          <a:p>
            <a:pPr algn="ctr"/>
            <a:r>
              <a:rPr lang="en-US" b="1" dirty="0"/>
              <a:t>Conclusion</a:t>
            </a:r>
            <a:endParaRPr lang="en-GB" b="1" dirty="0"/>
          </a:p>
        </p:txBody>
      </p:sp>
      <p:sp>
        <p:nvSpPr>
          <p:cNvPr id="3" name="Content Placeholder 2">
            <a:extLst>
              <a:ext uri="{FF2B5EF4-FFF2-40B4-BE49-F238E27FC236}">
                <a16:creationId xmlns:a16="http://schemas.microsoft.com/office/drawing/2014/main" id="{4BAA1F09-7C04-47C9-8689-E885D0316776}"/>
              </a:ext>
            </a:extLst>
          </p:cNvPr>
          <p:cNvSpPr>
            <a:spLocks noGrp="1"/>
          </p:cNvSpPr>
          <p:nvPr>
            <p:ph idx="1"/>
          </p:nvPr>
        </p:nvSpPr>
        <p:spPr/>
        <p:txBody>
          <a:bodyPr/>
          <a:lstStyle/>
          <a:p>
            <a:r>
              <a:rPr lang="en-US" dirty="0"/>
              <a:t>The issue addressed in my proposal is the establishment of a hockey academy to nurture the talents of youth in Tarrant, and also to provide more skills and support to the existing hockey players in the county.</a:t>
            </a:r>
          </a:p>
          <a:p>
            <a:r>
              <a:rPr lang="en-US" dirty="0"/>
              <a:t>This proposal will be presented to the Tarrant County Commissioners, who will review it and hopefully accept and put it into practice.</a:t>
            </a:r>
          </a:p>
          <a:p>
            <a:r>
              <a:rPr lang="en-US" dirty="0"/>
              <a:t>The hockey academy will be of benefit not only to the youth,  but also to the entire Tarrant community.</a:t>
            </a:r>
            <a:endParaRPr lang="en-GB" dirty="0"/>
          </a:p>
        </p:txBody>
      </p:sp>
    </p:spTree>
    <p:extLst>
      <p:ext uri="{BB962C8B-B14F-4D97-AF65-F5344CB8AC3E}">
        <p14:creationId xmlns:p14="http://schemas.microsoft.com/office/powerpoint/2010/main" val="311762290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435</Words>
  <Application>Microsoft Office PowerPoint</Application>
  <PresentationFormat>Widescreen</PresentationFormat>
  <Paragraphs>20</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Gill Sans MT</vt:lpstr>
      <vt:lpstr>Gallery</vt:lpstr>
      <vt:lpstr>Proposal To Establish a Hockey Academy in Tarrant County</vt:lpstr>
      <vt:lpstr>Issue to be Addressed</vt:lpstr>
      <vt:lpstr>Proposal Audience</vt:lpstr>
      <vt:lpstr>Sources of information and their credibility</vt:lpstr>
      <vt:lpstr>The kind of data to use</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2021-06-18T18:53:06Z</dcterms:created>
  <dcterms:modified xsi:type="dcterms:W3CDTF">2021-06-18T18:53:11Z</dcterms:modified>
</cp:coreProperties>
</file>